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1" r:id="rId6"/>
    <p:sldId id="262" r:id="rId7"/>
    <p:sldId id="263" r:id="rId8"/>
    <p:sldId id="268" r:id="rId9"/>
    <p:sldId id="269" r:id="rId10"/>
    <p:sldId id="270" r:id="rId11"/>
    <p:sldId id="271" r:id="rId12"/>
    <p:sldId id="274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3F8EC-C503-40F3-B1BA-E26831E3031E}" type="doc">
      <dgm:prSet loTypeId="urn:microsoft.com/office/officeart/2005/8/layout/process4" loCatId="list" qsTypeId="urn:microsoft.com/office/officeart/2005/8/quickstyle/3d3" qsCatId="3D" csTypeId="urn:microsoft.com/office/officeart/2005/8/colors/accent0_1" csCatId="mainScheme" phldr="1"/>
      <dgm:spPr/>
    </dgm:pt>
    <dgm:pt modelId="{7D26B660-3FB8-46F9-8AF4-2B01698EEE91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[1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 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서면 사과</a:t>
          </a:r>
          <a:endParaRPr lang="ko-KR" altLang="en-US" sz="20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35D30CF3-C2AB-4365-B3A0-FDD2C68342D3}" type="parTrans" cxnId="{403FE979-5D6E-4BE9-8DC4-649B60CD93DA}">
      <dgm:prSet/>
      <dgm:spPr/>
      <dgm:t>
        <a:bodyPr/>
        <a:lstStyle/>
        <a:p>
          <a:pPr latinLnBrk="1"/>
          <a:endParaRPr lang="ko-KR" altLang="en-US"/>
        </a:p>
      </dgm:t>
    </dgm:pt>
    <dgm:pt modelId="{DDDBDBA6-9D83-41BD-A820-AF70F8A94CCF}" type="sibTrans" cxnId="{403FE979-5D6E-4BE9-8DC4-649B60CD93DA}">
      <dgm:prSet/>
      <dgm:spPr/>
      <dgm:t>
        <a:bodyPr/>
        <a:lstStyle/>
        <a:p>
          <a:pPr latinLnBrk="1"/>
          <a:endParaRPr lang="ko-KR" altLang="en-US"/>
        </a:p>
      </dgm:t>
    </dgm:pt>
    <dgm:pt modelId="{48408553-D0CA-4AD1-8713-0309C6505222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[2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접촉</a:t>
          </a:r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, 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협박 및 </a:t>
          </a:r>
          <a:r>
            <a:rPr lang="ko-KR" altLang="en-US" sz="2000" dirty="0" err="1" smtClean="0">
              <a:latin typeface="HY헤드라인M" panose="02030600000101010101" pitchFamily="18" charset="-127"/>
              <a:ea typeface="HY헤드라인M" panose="02030600000101010101" pitchFamily="18" charset="-127"/>
            </a:rPr>
            <a:t>보복행위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금지</a:t>
          </a:r>
          <a:endParaRPr lang="en-US" altLang="ko-KR" sz="2000" dirty="0" smtClean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6E2F7113-5D8B-432D-859B-BFFEFED7D385}" type="parTrans" cxnId="{6A75CDFB-1399-4124-8323-B37896E3517E}">
      <dgm:prSet/>
      <dgm:spPr/>
      <dgm:t>
        <a:bodyPr/>
        <a:lstStyle/>
        <a:p>
          <a:pPr latinLnBrk="1"/>
          <a:endParaRPr lang="ko-KR" altLang="en-US"/>
        </a:p>
      </dgm:t>
    </dgm:pt>
    <dgm:pt modelId="{4D85B220-9C02-4601-871E-310C1189D5D6}" type="sibTrans" cxnId="{6A75CDFB-1399-4124-8323-B37896E3517E}">
      <dgm:prSet/>
      <dgm:spPr/>
      <dgm:t>
        <a:bodyPr/>
        <a:lstStyle/>
        <a:p>
          <a:pPr latinLnBrk="1"/>
          <a:endParaRPr lang="ko-KR" altLang="en-US"/>
        </a:p>
      </dgm:t>
    </dgm:pt>
    <dgm:pt modelId="{544A325F-AD0B-4218-8A88-64E2AD0E0FEA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[3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교내 봉사</a:t>
          </a:r>
          <a:endParaRPr lang="ko-KR" altLang="en-US" sz="20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856862C4-8AA0-47C2-9513-F77825A3A9FB}" type="parTrans" cxnId="{752F322E-2E12-4BAB-B457-0C0E55059EE4}">
      <dgm:prSet/>
      <dgm:spPr/>
      <dgm:t>
        <a:bodyPr/>
        <a:lstStyle/>
        <a:p>
          <a:pPr latinLnBrk="1"/>
          <a:endParaRPr lang="ko-KR" altLang="en-US"/>
        </a:p>
      </dgm:t>
    </dgm:pt>
    <dgm:pt modelId="{881E54E6-FD58-4097-AFA4-806ABB61AE75}" type="sibTrans" cxnId="{752F322E-2E12-4BAB-B457-0C0E55059EE4}">
      <dgm:prSet/>
      <dgm:spPr/>
      <dgm:t>
        <a:bodyPr/>
        <a:lstStyle/>
        <a:p>
          <a:pPr latinLnBrk="1"/>
          <a:endParaRPr lang="ko-KR" altLang="en-US"/>
        </a:p>
      </dgm:t>
    </dgm:pt>
    <dgm:pt modelId="{D4887DFB-EA0C-4643-8523-4B818D6B06AD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</a:t>
          </a:r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[4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사회 봉사</a:t>
          </a:r>
          <a:endParaRPr lang="ko-KR" altLang="en-US" sz="20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BBB4E4EA-CC48-4FE3-820B-82F71A976B33}" type="parTrans" cxnId="{5FA69562-1181-4C3B-9823-D8F2E819C8DD}">
      <dgm:prSet/>
      <dgm:spPr/>
      <dgm:t>
        <a:bodyPr/>
        <a:lstStyle/>
        <a:p>
          <a:pPr latinLnBrk="1"/>
          <a:endParaRPr lang="ko-KR" altLang="en-US"/>
        </a:p>
      </dgm:t>
    </dgm:pt>
    <dgm:pt modelId="{5E7DF3AE-B6FA-4066-AEEE-62DF0471ACF7}" type="sibTrans" cxnId="{5FA69562-1181-4C3B-9823-D8F2E819C8DD}">
      <dgm:prSet/>
      <dgm:spPr/>
      <dgm:t>
        <a:bodyPr/>
        <a:lstStyle/>
        <a:p>
          <a:pPr latinLnBrk="1"/>
          <a:endParaRPr lang="ko-KR" altLang="en-US"/>
        </a:p>
      </dgm:t>
    </dgm:pt>
    <dgm:pt modelId="{6F1F4A7C-CBF7-40AA-8771-6B19EE1A0C81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[5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특별교육이수 또는 심리치료</a:t>
          </a:r>
          <a:endParaRPr lang="ko-KR" altLang="en-US" sz="20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DED01F99-BA3F-4EB5-9E57-CA2BEB824371}" type="parTrans" cxnId="{AB22B512-6425-4FFB-93A5-0F7F62D637F0}">
      <dgm:prSet/>
      <dgm:spPr/>
      <dgm:t>
        <a:bodyPr/>
        <a:lstStyle/>
        <a:p>
          <a:pPr latinLnBrk="1"/>
          <a:endParaRPr lang="ko-KR" altLang="en-US"/>
        </a:p>
      </dgm:t>
    </dgm:pt>
    <dgm:pt modelId="{6CB326EC-0A55-44C8-96DC-453DE2D4082E}" type="sibTrans" cxnId="{AB22B512-6425-4FFB-93A5-0F7F62D637F0}">
      <dgm:prSet/>
      <dgm:spPr/>
      <dgm:t>
        <a:bodyPr/>
        <a:lstStyle/>
        <a:p>
          <a:pPr latinLnBrk="1"/>
          <a:endParaRPr lang="ko-KR" altLang="en-US"/>
        </a:p>
      </dgm:t>
    </dgm:pt>
    <dgm:pt modelId="{49B29B57-B863-45AA-9C00-F71E04051AE7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[7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학급 교체</a:t>
          </a:r>
          <a:endParaRPr lang="ko-KR" altLang="en-US" sz="20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9BD7A606-BC6A-4E60-8437-751768A5C4BE}" type="parTrans" cxnId="{BD8759BB-6B9D-407D-B675-A4A3892D2E3D}">
      <dgm:prSet/>
      <dgm:spPr/>
      <dgm:t>
        <a:bodyPr/>
        <a:lstStyle/>
        <a:p>
          <a:pPr latinLnBrk="1"/>
          <a:endParaRPr lang="ko-KR" altLang="en-US"/>
        </a:p>
      </dgm:t>
    </dgm:pt>
    <dgm:pt modelId="{40867C9D-C9C0-42DC-B0D7-271B7F701358}" type="sibTrans" cxnId="{BD8759BB-6B9D-407D-B675-A4A3892D2E3D}">
      <dgm:prSet/>
      <dgm:spPr/>
      <dgm:t>
        <a:bodyPr/>
        <a:lstStyle/>
        <a:p>
          <a:pPr latinLnBrk="1"/>
          <a:endParaRPr lang="ko-KR" altLang="en-US"/>
        </a:p>
      </dgm:t>
    </dgm:pt>
    <dgm:pt modelId="{40886C77-2455-433D-A206-5964E55D2F64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[8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강제 전학</a:t>
          </a:r>
          <a:endParaRPr lang="ko-KR" altLang="en-US" sz="20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879265DD-33D5-4665-8BA6-66FDBE267471}" type="parTrans" cxnId="{01483E27-4D03-479B-83FE-1665AA5627A6}">
      <dgm:prSet/>
      <dgm:spPr/>
      <dgm:t>
        <a:bodyPr/>
        <a:lstStyle/>
        <a:p>
          <a:pPr latinLnBrk="1"/>
          <a:endParaRPr lang="ko-KR" altLang="en-US"/>
        </a:p>
      </dgm:t>
    </dgm:pt>
    <dgm:pt modelId="{1797CA3F-3D38-4F77-B913-6E6F9EE67F11}" type="sibTrans" cxnId="{01483E27-4D03-479B-83FE-1665AA5627A6}">
      <dgm:prSet/>
      <dgm:spPr/>
      <dgm:t>
        <a:bodyPr/>
        <a:lstStyle/>
        <a:p>
          <a:pPr latinLnBrk="1"/>
          <a:endParaRPr lang="ko-KR" altLang="en-US"/>
        </a:p>
      </dgm:t>
    </dgm:pt>
    <dgm:pt modelId="{AD4218F1-9F45-405A-909C-2D6704447835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[6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</a:t>
          </a:r>
          <a:r>
            <a:rPr lang="ko-KR" altLang="en-US" sz="20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출석 정지</a:t>
          </a:r>
          <a:endParaRPr lang="ko-KR" altLang="en-US" sz="20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4957495B-8FFC-4237-A645-9F61BA508494}" type="parTrans" cxnId="{064E8659-8494-457C-94B3-8C0B757DE4D8}">
      <dgm:prSet/>
      <dgm:spPr/>
      <dgm:t>
        <a:bodyPr/>
        <a:lstStyle/>
        <a:p>
          <a:pPr latinLnBrk="1"/>
          <a:endParaRPr lang="ko-KR" altLang="en-US"/>
        </a:p>
      </dgm:t>
    </dgm:pt>
    <dgm:pt modelId="{3C77E83D-CD45-4AE0-A53C-CA93F78EC9FD}" type="sibTrans" cxnId="{064E8659-8494-457C-94B3-8C0B757DE4D8}">
      <dgm:prSet/>
      <dgm:spPr/>
      <dgm:t>
        <a:bodyPr/>
        <a:lstStyle/>
        <a:p>
          <a:pPr latinLnBrk="1"/>
          <a:endParaRPr lang="ko-KR" altLang="en-US"/>
        </a:p>
      </dgm:t>
    </dgm:pt>
    <dgm:pt modelId="{A16DDB4A-C308-4E88-B121-A0E730C7428B}" type="pres">
      <dgm:prSet presAssocID="{50A3F8EC-C503-40F3-B1BA-E26831E3031E}" presName="Name0" presStyleCnt="0">
        <dgm:presLayoutVars>
          <dgm:dir/>
          <dgm:animLvl val="lvl"/>
          <dgm:resizeHandles val="exact"/>
        </dgm:presLayoutVars>
      </dgm:prSet>
      <dgm:spPr/>
    </dgm:pt>
    <dgm:pt modelId="{11B2BB25-C5D5-4491-A151-7819A922818B}" type="pres">
      <dgm:prSet presAssocID="{40886C77-2455-433D-A206-5964E55D2F64}" presName="boxAndChildren" presStyleCnt="0"/>
      <dgm:spPr/>
    </dgm:pt>
    <dgm:pt modelId="{FA975EC9-5820-44DA-8026-7C40A81B5A36}" type="pres">
      <dgm:prSet presAssocID="{40886C77-2455-433D-A206-5964E55D2F64}" presName="parentTextBox" presStyleLbl="node1" presStyleIdx="0" presStyleCnt="8" custLinFactNeighborY="2305"/>
      <dgm:spPr/>
      <dgm:t>
        <a:bodyPr/>
        <a:lstStyle/>
        <a:p>
          <a:pPr latinLnBrk="1"/>
          <a:endParaRPr lang="ko-KR" altLang="en-US"/>
        </a:p>
      </dgm:t>
    </dgm:pt>
    <dgm:pt modelId="{61170EA1-2C46-480B-A811-303AD2E92A77}" type="pres">
      <dgm:prSet presAssocID="{40867C9D-C9C0-42DC-B0D7-271B7F701358}" presName="sp" presStyleCnt="0"/>
      <dgm:spPr/>
    </dgm:pt>
    <dgm:pt modelId="{579A6FFF-AC19-4B11-923E-B2AC85B78C8C}" type="pres">
      <dgm:prSet presAssocID="{49B29B57-B863-45AA-9C00-F71E04051AE7}" presName="arrowAndChildren" presStyleCnt="0"/>
      <dgm:spPr/>
    </dgm:pt>
    <dgm:pt modelId="{E263EE02-0F54-4E6A-A0F0-7480ED9CCEDA}" type="pres">
      <dgm:prSet presAssocID="{49B29B57-B863-45AA-9C00-F71E04051AE7}" presName="parentTextArrow" presStyleLbl="node1" presStyleIdx="1" presStyleCnt="8"/>
      <dgm:spPr/>
      <dgm:t>
        <a:bodyPr/>
        <a:lstStyle/>
        <a:p>
          <a:pPr latinLnBrk="1"/>
          <a:endParaRPr lang="ko-KR" altLang="en-US"/>
        </a:p>
      </dgm:t>
    </dgm:pt>
    <dgm:pt modelId="{58D8502C-A0FB-4F7D-9BD6-7559357FB9E8}" type="pres">
      <dgm:prSet presAssocID="{3C77E83D-CD45-4AE0-A53C-CA93F78EC9FD}" presName="sp" presStyleCnt="0"/>
      <dgm:spPr/>
    </dgm:pt>
    <dgm:pt modelId="{B33AD212-1631-4572-9211-E09D4BC47895}" type="pres">
      <dgm:prSet presAssocID="{AD4218F1-9F45-405A-909C-2D6704447835}" presName="arrowAndChildren" presStyleCnt="0"/>
      <dgm:spPr/>
    </dgm:pt>
    <dgm:pt modelId="{98ADA8EC-DABB-424F-8F5A-B425C24F8258}" type="pres">
      <dgm:prSet presAssocID="{AD4218F1-9F45-405A-909C-2D6704447835}" presName="parentTextArrow" presStyleLbl="node1" presStyleIdx="2" presStyleCnt="8"/>
      <dgm:spPr/>
      <dgm:t>
        <a:bodyPr/>
        <a:lstStyle/>
        <a:p>
          <a:pPr latinLnBrk="1"/>
          <a:endParaRPr lang="ko-KR" altLang="en-US"/>
        </a:p>
      </dgm:t>
    </dgm:pt>
    <dgm:pt modelId="{9FDD7AF9-A3AD-48CA-8D77-31AB695518C5}" type="pres">
      <dgm:prSet presAssocID="{6CB326EC-0A55-44C8-96DC-453DE2D4082E}" presName="sp" presStyleCnt="0"/>
      <dgm:spPr/>
    </dgm:pt>
    <dgm:pt modelId="{1225D875-B191-467E-884F-3EACCAD7B223}" type="pres">
      <dgm:prSet presAssocID="{6F1F4A7C-CBF7-40AA-8771-6B19EE1A0C81}" presName="arrowAndChildren" presStyleCnt="0"/>
      <dgm:spPr/>
    </dgm:pt>
    <dgm:pt modelId="{26CB9DB9-3E9F-4E7D-B25D-95E56CACF8E7}" type="pres">
      <dgm:prSet presAssocID="{6F1F4A7C-CBF7-40AA-8771-6B19EE1A0C81}" presName="parentTextArrow" presStyleLbl="node1" presStyleIdx="3" presStyleCnt="8"/>
      <dgm:spPr/>
      <dgm:t>
        <a:bodyPr/>
        <a:lstStyle/>
        <a:p>
          <a:pPr latinLnBrk="1"/>
          <a:endParaRPr lang="ko-KR" altLang="en-US"/>
        </a:p>
      </dgm:t>
    </dgm:pt>
    <dgm:pt modelId="{9E3C6E08-D967-473C-BFD4-99E34E142253}" type="pres">
      <dgm:prSet presAssocID="{5E7DF3AE-B6FA-4066-AEEE-62DF0471ACF7}" presName="sp" presStyleCnt="0"/>
      <dgm:spPr/>
    </dgm:pt>
    <dgm:pt modelId="{66AC2A7B-9B84-4057-A23D-A60DB0587460}" type="pres">
      <dgm:prSet presAssocID="{D4887DFB-EA0C-4643-8523-4B818D6B06AD}" presName="arrowAndChildren" presStyleCnt="0"/>
      <dgm:spPr/>
    </dgm:pt>
    <dgm:pt modelId="{82F72F1E-77B8-4022-98F1-C88695DF9195}" type="pres">
      <dgm:prSet presAssocID="{D4887DFB-EA0C-4643-8523-4B818D6B06AD}" presName="parentTextArrow" presStyleLbl="node1" presStyleIdx="4" presStyleCnt="8"/>
      <dgm:spPr/>
      <dgm:t>
        <a:bodyPr/>
        <a:lstStyle/>
        <a:p>
          <a:pPr latinLnBrk="1"/>
          <a:endParaRPr lang="ko-KR" altLang="en-US"/>
        </a:p>
      </dgm:t>
    </dgm:pt>
    <dgm:pt modelId="{9974507F-991C-4D92-A5AD-EB73FE958AB0}" type="pres">
      <dgm:prSet presAssocID="{881E54E6-FD58-4097-AFA4-806ABB61AE75}" presName="sp" presStyleCnt="0"/>
      <dgm:spPr/>
    </dgm:pt>
    <dgm:pt modelId="{7AE9C04C-FD0C-42D5-941F-7B027AEA7170}" type="pres">
      <dgm:prSet presAssocID="{544A325F-AD0B-4218-8A88-64E2AD0E0FEA}" presName="arrowAndChildren" presStyleCnt="0"/>
      <dgm:spPr/>
    </dgm:pt>
    <dgm:pt modelId="{15F24FA1-722C-4336-9346-1273A86C6139}" type="pres">
      <dgm:prSet presAssocID="{544A325F-AD0B-4218-8A88-64E2AD0E0FEA}" presName="parentTextArrow" presStyleLbl="node1" presStyleIdx="5" presStyleCnt="8"/>
      <dgm:spPr/>
      <dgm:t>
        <a:bodyPr/>
        <a:lstStyle/>
        <a:p>
          <a:pPr latinLnBrk="1"/>
          <a:endParaRPr lang="ko-KR" altLang="en-US"/>
        </a:p>
      </dgm:t>
    </dgm:pt>
    <dgm:pt modelId="{C25673D1-A468-4276-84DB-B54048A20D41}" type="pres">
      <dgm:prSet presAssocID="{4D85B220-9C02-4601-871E-310C1189D5D6}" presName="sp" presStyleCnt="0"/>
      <dgm:spPr/>
    </dgm:pt>
    <dgm:pt modelId="{D0B4804C-126D-457B-8BB0-C299304AB231}" type="pres">
      <dgm:prSet presAssocID="{48408553-D0CA-4AD1-8713-0309C6505222}" presName="arrowAndChildren" presStyleCnt="0"/>
      <dgm:spPr/>
    </dgm:pt>
    <dgm:pt modelId="{B7CA636A-1785-48FD-981B-005BC18421C3}" type="pres">
      <dgm:prSet presAssocID="{48408553-D0CA-4AD1-8713-0309C6505222}" presName="parentTextArrow" presStyleLbl="node1" presStyleIdx="6" presStyleCnt="8"/>
      <dgm:spPr/>
      <dgm:t>
        <a:bodyPr/>
        <a:lstStyle/>
        <a:p>
          <a:pPr latinLnBrk="1"/>
          <a:endParaRPr lang="ko-KR" altLang="en-US"/>
        </a:p>
      </dgm:t>
    </dgm:pt>
    <dgm:pt modelId="{2A1B66BD-865E-4B59-86D9-1CB39EB65E1B}" type="pres">
      <dgm:prSet presAssocID="{DDDBDBA6-9D83-41BD-A820-AF70F8A94CCF}" presName="sp" presStyleCnt="0"/>
      <dgm:spPr/>
    </dgm:pt>
    <dgm:pt modelId="{3EC642B7-E665-43CE-82A9-A363ECC8EA44}" type="pres">
      <dgm:prSet presAssocID="{7D26B660-3FB8-46F9-8AF4-2B01698EEE91}" presName="arrowAndChildren" presStyleCnt="0"/>
      <dgm:spPr/>
    </dgm:pt>
    <dgm:pt modelId="{273858C2-0705-44F6-A03B-DF022B7F82FE}" type="pres">
      <dgm:prSet presAssocID="{7D26B660-3FB8-46F9-8AF4-2B01698EEE91}" presName="parentTextArrow" presStyleLbl="node1" presStyleIdx="7" presStyleCnt="8" custLinFactNeighborY="-277"/>
      <dgm:spPr/>
      <dgm:t>
        <a:bodyPr/>
        <a:lstStyle/>
        <a:p>
          <a:pPr latinLnBrk="1"/>
          <a:endParaRPr lang="ko-KR" altLang="en-US"/>
        </a:p>
      </dgm:t>
    </dgm:pt>
  </dgm:ptLst>
  <dgm:cxnLst>
    <dgm:cxn modelId="{707EB3A0-84AC-437D-B359-59C4BB3A09C6}" type="presOf" srcId="{40886C77-2455-433D-A206-5964E55D2F64}" destId="{FA975EC9-5820-44DA-8026-7C40A81B5A36}" srcOrd="0" destOrd="0" presId="urn:microsoft.com/office/officeart/2005/8/layout/process4"/>
    <dgm:cxn modelId="{34208DF5-2B99-44ED-B369-D735CB85D4DB}" type="presOf" srcId="{7D26B660-3FB8-46F9-8AF4-2B01698EEE91}" destId="{273858C2-0705-44F6-A03B-DF022B7F82FE}" srcOrd="0" destOrd="0" presId="urn:microsoft.com/office/officeart/2005/8/layout/process4"/>
    <dgm:cxn modelId="{D97A5931-4667-445E-AC99-53081BC4B70F}" type="presOf" srcId="{50A3F8EC-C503-40F3-B1BA-E26831E3031E}" destId="{A16DDB4A-C308-4E88-B121-A0E730C7428B}" srcOrd="0" destOrd="0" presId="urn:microsoft.com/office/officeart/2005/8/layout/process4"/>
    <dgm:cxn modelId="{403FE979-5D6E-4BE9-8DC4-649B60CD93DA}" srcId="{50A3F8EC-C503-40F3-B1BA-E26831E3031E}" destId="{7D26B660-3FB8-46F9-8AF4-2B01698EEE91}" srcOrd="0" destOrd="0" parTransId="{35D30CF3-C2AB-4365-B3A0-FDD2C68342D3}" sibTransId="{DDDBDBA6-9D83-41BD-A820-AF70F8A94CCF}"/>
    <dgm:cxn modelId="{BD8759BB-6B9D-407D-B675-A4A3892D2E3D}" srcId="{50A3F8EC-C503-40F3-B1BA-E26831E3031E}" destId="{49B29B57-B863-45AA-9C00-F71E04051AE7}" srcOrd="6" destOrd="0" parTransId="{9BD7A606-BC6A-4E60-8437-751768A5C4BE}" sibTransId="{40867C9D-C9C0-42DC-B0D7-271B7F701358}"/>
    <dgm:cxn modelId="{01483E27-4D03-479B-83FE-1665AA5627A6}" srcId="{50A3F8EC-C503-40F3-B1BA-E26831E3031E}" destId="{40886C77-2455-433D-A206-5964E55D2F64}" srcOrd="7" destOrd="0" parTransId="{879265DD-33D5-4665-8BA6-66FDBE267471}" sibTransId="{1797CA3F-3D38-4F77-B913-6E6F9EE67F11}"/>
    <dgm:cxn modelId="{E23A82A0-1BEA-4550-9B03-7F1F32F08F9A}" type="presOf" srcId="{D4887DFB-EA0C-4643-8523-4B818D6B06AD}" destId="{82F72F1E-77B8-4022-98F1-C88695DF9195}" srcOrd="0" destOrd="0" presId="urn:microsoft.com/office/officeart/2005/8/layout/process4"/>
    <dgm:cxn modelId="{6A75CDFB-1399-4124-8323-B37896E3517E}" srcId="{50A3F8EC-C503-40F3-B1BA-E26831E3031E}" destId="{48408553-D0CA-4AD1-8713-0309C6505222}" srcOrd="1" destOrd="0" parTransId="{6E2F7113-5D8B-432D-859B-BFFEFED7D385}" sibTransId="{4D85B220-9C02-4601-871E-310C1189D5D6}"/>
    <dgm:cxn modelId="{ABEE195D-22BE-4483-89AB-B46A45360BFD}" type="presOf" srcId="{6F1F4A7C-CBF7-40AA-8771-6B19EE1A0C81}" destId="{26CB9DB9-3E9F-4E7D-B25D-95E56CACF8E7}" srcOrd="0" destOrd="0" presId="urn:microsoft.com/office/officeart/2005/8/layout/process4"/>
    <dgm:cxn modelId="{752F322E-2E12-4BAB-B457-0C0E55059EE4}" srcId="{50A3F8EC-C503-40F3-B1BA-E26831E3031E}" destId="{544A325F-AD0B-4218-8A88-64E2AD0E0FEA}" srcOrd="2" destOrd="0" parTransId="{856862C4-8AA0-47C2-9513-F77825A3A9FB}" sibTransId="{881E54E6-FD58-4097-AFA4-806ABB61AE75}"/>
    <dgm:cxn modelId="{3E083255-5341-447F-A572-87722FF8C111}" type="presOf" srcId="{AD4218F1-9F45-405A-909C-2D6704447835}" destId="{98ADA8EC-DABB-424F-8F5A-B425C24F8258}" srcOrd="0" destOrd="0" presId="urn:microsoft.com/office/officeart/2005/8/layout/process4"/>
    <dgm:cxn modelId="{064E8659-8494-457C-94B3-8C0B757DE4D8}" srcId="{50A3F8EC-C503-40F3-B1BA-E26831E3031E}" destId="{AD4218F1-9F45-405A-909C-2D6704447835}" srcOrd="5" destOrd="0" parTransId="{4957495B-8FFC-4237-A645-9F61BA508494}" sibTransId="{3C77E83D-CD45-4AE0-A53C-CA93F78EC9FD}"/>
    <dgm:cxn modelId="{AE79BEE9-69C6-4DC6-B7D8-284D18D21F77}" type="presOf" srcId="{544A325F-AD0B-4218-8A88-64E2AD0E0FEA}" destId="{15F24FA1-722C-4336-9346-1273A86C6139}" srcOrd="0" destOrd="0" presId="urn:microsoft.com/office/officeart/2005/8/layout/process4"/>
    <dgm:cxn modelId="{5FA69562-1181-4C3B-9823-D8F2E819C8DD}" srcId="{50A3F8EC-C503-40F3-B1BA-E26831E3031E}" destId="{D4887DFB-EA0C-4643-8523-4B818D6B06AD}" srcOrd="3" destOrd="0" parTransId="{BBB4E4EA-CC48-4FE3-820B-82F71A976B33}" sibTransId="{5E7DF3AE-B6FA-4066-AEEE-62DF0471ACF7}"/>
    <dgm:cxn modelId="{AB22B512-6425-4FFB-93A5-0F7F62D637F0}" srcId="{50A3F8EC-C503-40F3-B1BA-E26831E3031E}" destId="{6F1F4A7C-CBF7-40AA-8771-6B19EE1A0C81}" srcOrd="4" destOrd="0" parTransId="{DED01F99-BA3F-4EB5-9E57-CA2BEB824371}" sibTransId="{6CB326EC-0A55-44C8-96DC-453DE2D4082E}"/>
    <dgm:cxn modelId="{CAFB9190-3AD7-4931-81D3-83C3B4CCB287}" type="presOf" srcId="{48408553-D0CA-4AD1-8713-0309C6505222}" destId="{B7CA636A-1785-48FD-981B-005BC18421C3}" srcOrd="0" destOrd="0" presId="urn:microsoft.com/office/officeart/2005/8/layout/process4"/>
    <dgm:cxn modelId="{DAB5D389-5F55-432A-AF2B-37F2300DA3A4}" type="presOf" srcId="{49B29B57-B863-45AA-9C00-F71E04051AE7}" destId="{E263EE02-0F54-4E6A-A0F0-7480ED9CCEDA}" srcOrd="0" destOrd="0" presId="urn:microsoft.com/office/officeart/2005/8/layout/process4"/>
    <dgm:cxn modelId="{414B7C6D-EE5A-4EB3-85A0-FB8E8AA9F1B1}" type="presParOf" srcId="{A16DDB4A-C308-4E88-B121-A0E730C7428B}" destId="{11B2BB25-C5D5-4491-A151-7819A922818B}" srcOrd="0" destOrd="0" presId="urn:microsoft.com/office/officeart/2005/8/layout/process4"/>
    <dgm:cxn modelId="{132B938E-C4E5-4B83-8D8B-587C63795A96}" type="presParOf" srcId="{11B2BB25-C5D5-4491-A151-7819A922818B}" destId="{FA975EC9-5820-44DA-8026-7C40A81B5A36}" srcOrd="0" destOrd="0" presId="urn:microsoft.com/office/officeart/2005/8/layout/process4"/>
    <dgm:cxn modelId="{B4C3884D-9413-46B5-87A1-D0C0849FA860}" type="presParOf" srcId="{A16DDB4A-C308-4E88-B121-A0E730C7428B}" destId="{61170EA1-2C46-480B-A811-303AD2E92A77}" srcOrd="1" destOrd="0" presId="urn:microsoft.com/office/officeart/2005/8/layout/process4"/>
    <dgm:cxn modelId="{09771087-3C67-4963-BA7A-23A3FAB00557}" type="presParOf" srcId="{A16DDB4A-C308-4E88-B121-A0E730C7428B}" destId="{579A6FFF-AC19-4B11-923E-B2AC85B78C8C}" srcOrd="2" destOrd="0" presId="urn:microsoft.com/office/officeart/2005/8/layout/process4"/>
    <dgm:cxn modelId="{8BA9C212-B314-4355-92AC-1510F020FF3F}" type="presParOf" srcId="{579A6FFF-AC19-4B11-923E-B2AC85B78C8C}" destId="{E263EE02-0F54-4E6A-A0F0-7480ED9CCEDA}" srcOrd="0" destOrd="0" presId="urn:microsoft.com/office/officeart/2005/8/layout/process4"/>
    <dgm:cxn modelId="{678D0894-4215-4867-A7CD-385F06B60498}" type="presParOf" srcId="{A16DDB4A-C308-4E88-B121-A0E730C7428B}" destId="{58D8502C-A0FB-4F7D-9BD6-7559357FB9E8}" srcOrd="3" destOrd="0" presId="urn:microsoft.com/office/officeart/2005/8/layout/process4"/>
    <dgm:cxn modelId="{9983A3D2-C7E5-44B5-8DA5-012CCCEAC63B}" type="presParOf" srcId="{A16DDB4A-C308-4E88-B121-A0E730C7428B}" destId="{B33AD212-1631-4572-9211-E09D4BC47895}" srcOrd="4" destOrd="0" presId="urn:microsoft.com/office/officeart/2005/8/layout/process4"/>
    <dgm:cxn modelId="{38D74CE5-CC04-493B-A7BE-E82214DEC02D}" type="presParOf" srcId="{B33AD212-1631-4572-9211-E09D4BC47895}" destId="{98ADA8EC-DABB-424F-8F5A-B425C24F8258}" srcOrd="0" destOrd="0" presId="urn:microsoft.com/office/officeart/2005/8/layout/process4"/>
    <dgm:cxn modelId="{A4DD4515-7B19-4A01-A640-21A8F344AD92}" type="presParOf" srcId="{A16DDB4A-C308-4E88-B121-A0E730C7428B}" destId="{9FDD7AF9-A3AD-48CA-8D77-31AB695518C5}" srcOrd="5" destOrd="0" presId="urn:microsoft.com/office/officeart/2005/8/layout/process4"/>
    <dgm:cxn modelId="{1A28B5EF-67D2-4804-9888-85EBBBEDFAF9}" type="presParOf" srcId="{A16DDB4A-C308-4E88-B121-A0E730C7428B}" destId="{1225D875-B191-467E-884F-3EACCAD7B223}" srcOrd="6" destOrd="0" presId="urn:microsoft.com/office/officeart/2005/8/layout/process4"/>
    <dgm:cxn modelId="{2D26D918-E1BE-4486-8F8B-4C97FAD7DDE5}" type="presParOf" srcId="{1225D875-B191-467E-884F-3EACCAD7B223}" destId="{26CB9DB9-3E9F-4E7D-B25D-95E56CACF8E7}" srcOrd="0" destOrd="0" presId="urn:microsoft.com/office/officeart/2005/8/layout/process4"/>
    <dgm:cxn modelId="{02616933-5EE6-47C8-8DF9-58AC8F2E2748}" type="presParOf" srcId="{A16DDB4A-C308-4E88-B121-A0E730C7428B}" destId="{9E3C6E08-D967-473C-BFD4-99E34E142253}" srcOrd="7" destOrd="0" presId="urn:microsoft.com/office/officeart/2005/8/layout/process4"/>
    <dgm:cxn modelId="{8015AC2B-C3C7-4C10-A1EF-002E427D4905}" type="presParOf" srcId="{A16DDB4A-C308-4E88-B121-A0E730C7428B}" destId="{66AC2A7B-9B84-4057-A23D-A60DB0587460}" srcOrd="8" destOrd="0" presId="urn:microsoft.com/office/officeart/2005/8/layout/process4"/>
    <dgm:cxn modelId="{BEA28BD9-2380-4412-AFDC-51E370F5C5ED}" type="presParOf" srcId="{66AC2A7B-9B84-4057-A23D-A60DB0587460}" destId="{82F72F1E-77B8-4022-98F1-C88695DF9195}" srcOrd="0" destOrd="0" presId="urn:microsoft.com/office/officeart/2005/8/layout/process4"/>
    <dgm:cxn modelId="{1B192CAC-6A7C-42C0-BBE7-1B981D10FDCB}" type="presParOf" srcId="{A16DDB4A-C308-4E88-B121-A0E730C7428B}" destId="{9974507F-991C-4D92-A5AD-EB73FE958AB0}" srcOrd="9" destOrd="0" presId="urn:microsoft.com/office/officeart/2005/8/layout/process4"/>
    <dgm:cxn modelId="{B4638437-6E0F-4D47-9A95-1FB2BDBB4352}" type="presParOf" srcId="{A16DDB4A-C308-4E88-B121-A0E730C7428B}" destId="{7AE9C04C-FD0C-42D5-941F-7B027AEA7170}" srcOrd="10" destOrd="0" presId="urn:microsoft.com/office/officeart/2005/8/layout/process4"/>
    <dgm:cxn modelId="{E1ACCDF8-0F2E-4B4C-B324-9116DB023EBF}" type="presParOf" srcId="{7AE9C04C-FD0C-42D5-941F-7B027AEA7170}" destId="{15F24FA1-722C-4336-9346-1273A86C6139}" srcOrd="0" destOrd="0" presId="urn:microsoft.com/office/officeart/2005/8/layout/process4"/>
    <dgm:cxn modelId="{52C0BD8B-C878-4BF2-A74C-638132E6F06E}" type="presParOf" srcId="{A16DDB4A-C308-4E88-B121-A0E730C7428B}" destId="{C25673D1-A468-4276-84DB-B54048A20D41}" srcOrd="11" destOrd="0" presId="urn:microsoft.com/office/officeart/2005/8/layout/process4"/>
    <dgm:cxn modelId="{0F725B43-A264-4CD1-8DEE-89F90F368F1F}" type="presParOf" srcId="{A16DDB4A-C308-4E88-B121-A0E730C7428B}" destId="{D0B4804C-126D-457B-8BB0-C299304AB231}" srcOrd="12" destOrd="0" presId="urn:microsoft.com/office/officeart/2005/8/layout/process4"/>
    <dgm:cxn modelId="{FC908E8F-AFB5-43DD-B019-A03479803228}" type="presParOf" srcId="{D0B4804C-126D-457B-8BB0-C299304AB231}" destId="{B7CA636A-1785-48FD-981B-005BC18421C3}" srcOrd="0" destOrd="0" presId="urn:microsoft.com/office/officeart/2005/8/layout/process4"/>
    <dgm:cxn modelId="{222917CA-0EE4-460A-A8B9-FFCA8D27C121}" type="presParOf" srcId="{A16DDB4A-C308-4E88-B121-A0E730C7428B}" destId="{2A1B66BD-865E-4B59-86D9-1CB39EB65E1B}" srcOrd="13" destOrd="0" presId="urn:microsoft.com/office/officeart/2005/8/layout/process4"/>
    <dgm:cxn modelId="{D70C4028-FEB4-4A64-8B2D-964A6B36C829}" type="presParOf" srcId="{A16DDB4A-C308-4E88-B121-A0E730C7428B}" destId="{3EC642B7-E665-43CE-82A9-A363ECC8EA44}" srcOrd="14" destOrd="0" presId="urn:microsoft.com/office/officeart/2005/8/layout/process4"/>
    <dgm:cxn modelId="{66A812A3-D562-4BF8-A109-EB8754F94ED1}" type="presParOf" srcId="{3EC642B7-E665-43CE-82A9-A363ECC8EA44}" destId="{273858C2-0705-44F6-A03B-DF022B7F82F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75EC9-5820-44DA-8026-7C40A81B5A36}">
      <dsp:nvSpPr>
        <dsp:cNvPr id="0" name=""/>
        <dsp:cNvSpPr/>
      </dsp:nvSpPr>
      <dsp:spPr>
        <a:xfrm>
          <a:off x="0" y="4924377"/>
          <a:ext cx="5555622" cy="461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[8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강제 전학</a:t>
          </a:r>
          <a:endParaRPr lang="ko-KR" altLang="en-US" sz="20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0" y="4924377"/>
        <a:ext cx="5555622" cy="461537"/>
      </dsp:txXfrm>
    </dsp:sp>
    <dsp:sp modelId="{E263EE02-0F54-4E6A-A0F0-7480ED9CCEDA}">
      <dsp:nvSpPr>
        <dsp:cNvPr id="0" name=""/>
        <dsp:cNvSpPr/>
      </dsp:nvSpPr>
      <dsp:spPr>
        <a:xfrm rot="10800000">
          <a:off x="0" y="4219491"/>
          <a:ext cx="5555622" cy="7098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[7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학급 교체</a:t>
          </a:r>
          <a:endParaRPr lang="ko-KR" altLang="en-US" sz="20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 rot="10800000">
        <a:off x="0" y="4219491"/>
        <a:ext cx="5555622" cy="461235"/>
      </dsp:txXfrm>
    </dsp:sp>
    <dsp:sp modelId="{98ADA8EC-DABB-424F-8F5A-B425C24F8258}">
      <dsp:nvSpPr>
        <dsp:cNvPr id="0" name=""/>
        <dsp:cNvSpPr/>
      </dsp:nvSpPr>
      <dsp:spPr>
        <a:xfrm rot="10800000">
          <a:off x="0" y="3516570"/>
          <a:ext cx="5555622" cy="7098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[6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출석 정지</a:t>
          </a:r>
          <a:endParaRPr lang="ko-KR" altLang="en-US" sz="20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 rot="10800000">
        <a:off x="0" y="3516570"/>
        <a:ext cx="5555622" cy="461235"/>
      </dsp:txXfrm>
    </dsp:sp>
    <dsp:sp modelId="{26CB9DB9-3E9F-4E7D-B25D-95E56CACF8E7}">
      <dsp:nvSpPr>
        <dsp:cNvPr id="0" name=""/>
        <dsp:cNvSpPr/>
      </dsp:nvSpPr>
      <dsp:spPr>
        <a:xfrm rot="10800000">
          <a:off x="0" y="2813649"/>
          <a:ext cx="5555622" cy="7098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[5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특별교육이수 또는 심리치료</a:t>
          </a:r>
          <a:endParaRPr lang="ko-KR" altLang="en-US" sz="20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 rot="10800000">
        <a:off x="0" y="2813649"/>
        <a:ext cx="5555622" cy="461235"/>
      </dsp:txXfrm>
    </dsp:sp>
    <dsp:sp modelId="{82F72F1E-77B8-4022-98F1-C88695DF9195}">
      <dsp:nvSpPr>
        <dsp:cNvPr id="0" name=""/>
        <dsp:cNvSpPr/>
      </dsp:nvSpPr>
      <dsp:spPr>
        <a:xfrm rot="10800000">
          <a:off x="0" y="2110728"/>
          <a:ext cx="5555622" cy="7098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</a:t>
          </a: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[4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사회 봉사</a:t>
          </a:r>
          <a:endParaRPr lang="ko-KR" altLang="en-US" sz="20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 rot="10800000">
        <a:off x="0" y="2110728"/>
        <a:ext cx="5555622" cy="461235"/>
      </dsp:txXfrm>
    </dsp:sp>
    <dsp:sp modelId="{15F24FA1-722C-4336-9346-1273A86C6139}">
      <dsp:nvSpPr>
        <dsp:cNvPr id="0" name=""/>
        <dsp:cNvSpPr/>
      </dsp:nvSpPr>
      <dsp:spPr>
        <a:xfrm rot="10800000">
          <a:off x="0" y="1407807"/>
          <a:ext cx="5555622" cy="7098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[3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교내 봉사</a:t>
          </a:r>
          <a:endParaRPr lang="ko-KR" altLang="en-US" sz="20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 rot="10800000">
        <a:off x="0" y="1407807"/>
        <a:ext cx="5555622" cy="461235"/>
      </dsp:txXfrm>
    </dsp:sp>
    <dsp:sp modelId="{B7CA636A-1785-48FD-981B-005BC18421C3}">
      <dsp:nvSpPr>
        <dsp:cNvPr id="0" name=""/>
        <dsp:cNvSpPr/>
      </dsp:nvSpPr>
      <dsp:spPr>
        <a:xfrm rot="10800000">
          <a:off x="0" y="704886"/>
          <a:ext cx="5555622" cy="7098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[2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접촉</a:t>
          </a: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, 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협박 및 </a:t>
          </a:r>
          <a:r>
            <a:rPr lang="ko-KR" altLang="en-US" sz="2000" kern="1200" dirty="0" err="1" smtClean="0">
              <a:latin typeface="HY헤드라인M" panose="02030600000101010101" pitchFamily="18" charset="-127"/>
              <a:ea typeface="HY헤드라인M" panose="02030600000101010101" pitchFamily="18" charset="-127"/>
            </a:rPr>
            <a:t>보복행위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금지</a:t>
          </a:r>
          <a:endParaRPr lang="en-US" altLang="ko-KR" sz="2000" kern="1200" dirty="0" smtClean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 rot="10800000">
        <a:off x="0" y="704886"/>
        <a:ext cx="5555622" cy="461235"/>
      </dsp:txXfrm>
    </dsp:sp>
    <dsp:sp modelId="{273858C2-0705-44F6-A03B-DF022B7F82FE}">
      <dsp:nvSpPr>
        <dsp:cNvPr id="0" name=""/>
        <dsp:cNvSpPr/>
      </dsp:nvSpPr>
      <dsp:spPr>
        <a:xfrm rot="10800000">
          <a:off x="0" y="0"/>
          <a:ext cx="5555622" cy="7098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[1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호</a:t>
          </a:r>
          <a:r>
            <a:rPr lang="en-US" altLang="ko-KR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] </a:t>
          </a:r>
          <a:r>
            <a:rPr lang="ko-KR" altLang="en-US" sz="2000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서면 사과</a:t>
          </a:r>
          <a:endParaRPr lang="ko-KR" altLang="en-US" sz="2000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 rot="10800000">
        <a:off x="0" y="0"/>
        <a:ext cx="5555622" cy="461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F475-3F83-4E1A-B2EC-523FB64486FF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36E3-DCCA-4CC4-AE94-4334B69A9E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20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F475-3F83-4E1A-B2EC-523FB64486FF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36E3-DCCA-4CC4-AE94-4334B69A9E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59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F475-3F83-4E1A-B2EC-523FB64486FF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36E3-DCCA-4CC4-AE94-4334B69A9E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15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F475-3F83-4E1A-B2EC-523FB64486FF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36E3-DCCA-4CC4-AE94-4334B69A9E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8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F475-3F83-4E1A-B2EC-523FB64486FF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36E3-DCCA-4CC4-AE94-4334B69A9E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8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F475-3F83-4E1A-B2EC-523FB64486FF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36E3-DCCA-4CC4-AE94-4334B69A9E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08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F475-3F83-4E1A-B2EC-523FB64486FF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36E3-DCCA-4CC4-AE94-4334B69A9E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3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F475-3F83-4E1A-B2EC-523FB64486FF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36E3-DCCA-4CC4-AE94-4334B69A9E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20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F475-3F83-4E1A-B2EC-523FB64486FF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36E3-DCCA-4CC4-AE94-4334B69A9E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2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F475-3F83-4E1A-B2EC-523FB64486FF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36E3-DCCA-4CC4-AE94-4334B69A9E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81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F475-3F83-4E1A-B2EC-523FB64486FF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36E3-DCCA-4CC4-AE94-4334B69A9E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17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BF475-3F83-4E1A-B2EC-523FB64486FF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936E3-DCCA-4CC4-AE94-4334B69A9E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03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19250"/>
            <a:ext cx="4876800" cy="36195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2"/>
          <a:stretch/>
        </p:blipFill>
        <p:spPr>
          <a:xfrm>
            <a:off x="1512955" y="145192"/>
            <a:ext cx="9265920" cy="6537873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>
            <a:off x="6413157" y="1112108"/>
            <a:ext cx="1223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0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2616" cy="697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819" y="522514"/>
            <a:ext cx="4214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자체 해결 조건</a:t>
            </a:r>
            <a:endParaRPr lang="ko-KR" altLang="en-US" sz="48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819" y="1617785"/>
            <a:ext cx="1078372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3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 이상의 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신체적 정신적 치료를 요하는 </a:t>
            </a:r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3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진단서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발급받지 않은 경우</a:t>
            </a:r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2) </a:t>
            </a:r>
            <a:r>
              <a:rPr lang="ko-KR" altLang="en-US" sz="3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재산상 피해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 없거나 즉각 복구된 경우</a:t>
            </a:r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3) 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학교폭력이 </a:t>
            </a:r>
            <a:r>
              <a:rPr lang="ko-KR" altLang="en-US" sz="3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지속적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이지 않은 경우</a:t>
            </a:r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4) 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학교폭력에 대한 신고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진술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자료제공 등에 대한 </a:t>
            </a:r>
            <a:endParaRPr lang="en-US" altLang="ko-KR" sz="3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36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보복 행위</a:t>
            </a:r>
            <a:r>
              <a:rPr lang="ko-KR" altLang="en-US" sz="3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 아닌 경우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40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3521" r="49309" b="13842"/>
          <a:stretch/>
        </p:blipFill>
        <p:spPr>
          <a:xfrm>
            <a:off x="6983603" y="547637"/>
            <a:ext cx="4758925" cy="6158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433" y="497397"/>
            <a:ext cx="6032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tx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학교폭력 가해학생 조치사항</a:t>
            </a:r>
            <a:endParaRPr lang="ko-KR" altLang="en-US" sz="3600" dirty="0">
              <a:solidFill>
                <a:schemeClr val="tx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5" name="다이어그램 4"/>
          <p:cNvGraphicFramePr/>
          <p:nvPr>
            <p:extLst/>
          </p:nvPr>
        </p:nvGraphicFramePr>
        <p:xfrm>
          <a:off x="714544" y="1215849"/>
          <a:ext cx="5555622" cy="5385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92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19250"/>
            <a:ext cx="4876800" cy="36195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2"/>
          <a:stretch/>
        </p:blipFill>
        <p:spPr>
          <a:xfrm>
            <a:off x="1512955" y="145192"/>
            <a:ext cx="9265920" cy="6537873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>
            <a:off x="6413157" y="1112108"/>
            <a:ext cx="1223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5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3379"/>
          <a:stretch/>
        </p:blipFill>
        <p:spPr>
          <a:xfrm>
            <a:off x="560221" y="737314"/>
            <a:ext cx="11102340" cy="54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418" y="261257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</a:t>
            </a:r>
            <a:endParaRPr lang="ko-KR" altLang="en-US" sz="8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7833" y="47227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</a:t>
            </a:r>
            <a:endParaRPr lang="ko-KR" altLang="en-US" sz="8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1494" y="17082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폭</a:t>
            </a:r>
            <a:endParaRPr lang="ko-KR" altLang="en-US" sz="8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6909" y="47227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력</a:t>
            </a:r>
            <a:endParaRPr lang="ko-KR" altLang="en-US" sz="8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05" y="1828387"/>
            <a:ext cx="9906000" cy="501396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875" y="1844040"/>
            <a:ext cx="9906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t="4243" b="6236"/>
          <a:stretch/>
        </p:blipFill>
        <p:spPr>
          <a:xfrm>
            <a:off x="862910" y="772553"/>
            <a:ext cx="8086725" cy="6075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26785" y="-93793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</a:t>
            </a:r>
            <a:endParaRPr lang="ko-KR" altLang="en-US" sz="8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2200" y="11722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</a:t>
            </a:r>
            <a:endParaRPr lang="ko-KR" altLang="en-US" sz="8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25861" y="-184228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폭</a:t>
            </a:r>
            <a:endParaRPr lang="ko-KR" altLang="en-US" sz="8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1276" y="11722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력</a:t>
            </a:r>
            <a:endParaRPr lang="ko-KR" altLang="en-US" sz="8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29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33333E-6 L 1.66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3.7037E-6 L 4.166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2.22222E-6 L 6.25E-7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3.7037E-6 L 2.91667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" y="80384"/>
            <a:ext cx="12134850" cy="670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845" r="1917" b="1447"/>
          <a:stretch/>
        </p:blipFill>
        <p:spPr>
          <a:xfrm>
            <a:off x="7618954" y="2323054"/>
            <a:ext cx="4491613" cy="444953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7335" b="5310"/>
          <a:stretch/>
        </p:blipFill>
        <p:spPr>
          <a:xfrm>
            <a:off x="656860" y="907024"/>
            <a:ext cx="6096000" cy="498398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1413" y="128488"/>
            <a:ext cx="1524000" cy="1219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954" y="164074"/>
            <a:ext cx="1524000" cy="14859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5602" y="940018"/>
            <a:ext cx="1524000" cy="13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" y="633711"/>
            <a:ext cx="12015216" cy="558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19250"/>
            <a:ext cx="4876800" cy="36195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2"/>
          <a:stretch/>
        </p:blipFill>
        <p:spPr>
          <a:xfrm>
            <a:off x="1512955" y="145192"/>
            <a:ext cx="9265920" cy="6537873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>
            <a:off x="6413157" y="1112108"/>
            <a:ext cx="1223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18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91398" y="738030"/>
            <a:ext cx="11624585" cy="5440680"/>
            <a:chOff x="231110" y="738030"/>
            <a:chExt cx="11624585" cy="544068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rcRect r="20545"/>
            <a:stretch/>
          </p:blipFill>
          <p:spPr>
            <a:xfrm>
              <a:off x="231110" y="738030"/>
              <a:ext cx="11624585" cy="54406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716362" y="4933741"/>
              <a:ext cx="1947969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b="1" dirty="0" smtClean="0">
                  <a:solidFill>
                    <a:srgbClr val="C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교육청</a:t>
              </a:r>
              <a:endParaRPr lang="en-US" altLang="ko-KR" sz="2800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lang="ko-KR" altLang="en-US" sz="2800" b="1" dirty="0" smtClean="0">
                  <a:solidFill>
                    <a:srgbClr val="C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심의위원회</a:t>
              </a:r>
              <a:endParaRPr lang="ko-KR" altLang="en-US" sz="28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2"/>
            <a:srcRect l="67345" t="44418" r="2272" b="28986"/>
            <a:stretch/>
          </p:blipFill>
          <p:spPr>
            <a:xfrm>
              <a:off x="11595590" y="4853110"/>
              <a:ext cx="260105" cy="111536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895691" y="1658314"/>
              <a:ext cx="1609673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학교장</a:t>
              </a:r>
              <a:endPara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ctr"/>
              <a:r>
                <a:rPr lang="ko-KR" altLang="en-US" sz="28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자체해결</a:t>
              </a:r>
              <a:endPara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/>
            <a:srcRect l="67345" t="44418" r="2272" b="28986"/>
            <a:stretch/>
          </p:blipFill>
          <p:spPr>
            <a:xfrm>
              <a:off x="11595590" y="1577683"/>
              <a:ext cx="260105" cy="1115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115</Words>
  <Application>Microsoft Office PowerPoint</Application>
  <PresentationFormat>와이드스크린</PresentationFormat>
  <Paragraphs>31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HY헤드라인M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교사용</dc:creator>
  <cp:lastModifiedBy>교사용</cp:lastModifiedBy>
  <cp:revision>3</cp:revision>
  <dcterms:created xsi:type="dcterms:W3CDTF">2020-03-09T11:00:52Z</dcterms:created>
  <dcterms:modified xsi:type="dcterms:W3CDTF">2020-10-06T07:54:49Z</dcterms:modified>
</cp:coreProperties>
</file>